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2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2828ADE-37F4-394B-8F38-F125E42A285E}">
          <p14:sldIdLst>
            <p14:sldId id="256"/>
            <p14:sldId id="258"/>
            <p14:sldId id="259"/>
            <p14:sldId id="257"/>
            <p14:sldId id="260"/>
            <p14:sldId id="262"/>
            <p14:sldId id="261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18"/>
    <p:restoredTop sz="94694"/>
  </p:normalViewPr>
  <p:slideViewPr>
    <p:cSldViewPr snapToGrid="0">
      <p:cViewPr varScale="1">
        <p:scale>
          <a:sx n="121" d="100"/>
          <a:sy n="121" d="100"/>
        </p:scale>
        <p:origin x="8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11/26/25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0EAE8F-8A00-ED39-545A-FCC683388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557" y="163286"/>
            <a:ext cx="11715750" cy="118382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/>
              <a:t>Harnessing Human Potential: </a:t>
            </a:r>
            <a:br>
              <a:rPr lang="en-US" sz="3600" b="1" dirty="0"/>
            </a:br>
            <a:r>
              <a:rPr lang="en-US" sz="3600" b="1" dirty="0"/>
              <a:t>The Equal Importance of Soft and Hard Skills </a:t>
            </a:r>
            <a:br>
              <a:rPr lang="en-US" sz="3600" b="1" dirty="0"/>
            </a:br>
            <a:endParaRPr lang="en-US" sz="3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697FAB-3C62-B671-B240-E4075476F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01" y="1243012"/>
            <a:ext cx="7837714" cy="4371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CCCC28-6265-9FB0-30DF-8BAB57749105}"/>
              </a:ext>
            </a:extLst>
          </p:cNvPr>
          <p:cNvSpPr txBox="1"/>
          <p:nvPr/>
        </p:nvSpPr>
        <p:spPr>
          <a:xfrm>
            <a:off x="99308" y="5771383"/>
            <a:ext cx="312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Made by:</a:t>
            </a:r>
            <a:br>
              <a:rPr lang="en-US" dirty="0"/>
            </a:br>
            <a:r>
              <a:rPr lang="en-US" dirty="0"/>
              <a:t>Ivan </a:t>
            </a:r>
            <a:r>
              <a:rPr lang="en-US" dirty="0" err="1"/>
              <a:t>Lunevskiu</a:t>
            </a:r>
            <a:br>
              <a:rPr lang="en-US" dirty="0"/>
            </a:br>
            <a:r>
              <a:rPr lang="en-US" dirty="0" err="1"/>
              <a:t>Rodion</a:t>
            </a:r>
            <a:r>
              <a:rPr lang="en-US" dirty="0"/>
              <a:t> </a:t>
            </a:r>
            <a:r>
              <a:rPr lang="en-US" dirty="0" err="1"/>
              <a:t>Matvieiev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BF2C6F-F50F-7CF1-FDAD-4FD3349F4E29}"/>
              </a:ext>
            </a:extLst>
          </p:cNvPr>
          <p:cNvSpPr txBox="1"/>
          <p:nvPr/>
        </p:nvSpPr>
        <p:spPr>
          <a:xfrm>
            <a:off x="8241164" y="1215242"/>
            <a:ext cx="3756935" cy="50629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1700" b="1" i="0" u="none" strike="noStrike" dirty="0">
                <a:solidFill>
                  <a:srgbClr val="000000"/>
                </a:solidFill>
                <a:effectLst/>
              </a:rPr>
              <a:t>1. Introduction</a:t>
            </a:r>
            <a:endParaRPr lang="en-US" sz="17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sz="1700" b="0" i="0" u="none" strike="noStrike" dirty="0">
                <a:solidFill>
                  <a:srgbClr val="000000"/>
                </a:solidFill>
                <a:effectLst/>
              </a:rPr>
              <a:t>	1.0 – Opening Hook + Personal Introduction</a:t>
            </a:r>
          </a:p>
          <a:p>
            <a:pPr algn="l"/>
            <a:r>
              <a:rPr lang="en-US" sz="1700" b="0" i="0" u="none" strike="noStrike" dirty="0">
                <a:solidFill>
                  <a:srgbClr val="000000"/>
                </a:solidFill>
                <a:effectLst/>
              </a:rPr>
              <a:t>	1.1 – Amazing Fact</a:t>
            </a:r>
          </a:p>
          <a:p>
            <a:pPr algn="l"/>
            <a:r>
              <a:rPr lang="en-US" sz="1700" b="0" i="0" u="none" strike="noStrike" dirty="0">
                <a:solidFill>
                  <a:srgbClr val="000000"/>
                </a:solidFill>
                <a:effectLst/>
              </a:rPr>
              <a:t>	1.2 – Why Topic Matters</a:t>
            </a:r>
          </a:p>
          <a:p>
            <a:pPr algn="l"/>
            <a:r>
              <a:rPr lang="en-US" sz="1700" b="1" i="0" u="none" strike="noStrike" dirty="0">
                <a:solidFill>
                  <a:srgbClr val="000000"/>
                </a:solidFill>
                <a:effectLst/>
              </a:rPr>
              <a:t>2. Breakdown of Key Concepts</a:t>
            </a:r>
            <a:endParaRPr lang="en-US" sz="17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sz="1700" b="0" i="0" u="none" strike="noStrike" dirty="0">
                <a:solidFill>
                  <a:srgbClr val="000000"/>
                </a:solidFill>
                <a:effectLst/>
              </a:rPr>
              <a:t>	2.1 – What are Soft Skills? </a:t>
            </a:r>
          </a:p>
          <a:p>
            <a:pPr algn="l"/>
            <a:r>
              <a:rPr lang="en-US" sz="1700" b="0" i="0" u="none" strike="noStrike" dirty="0">
                <a:solidFill>
                  <a:srgbClr val="000000"/>
                </a:solidFill>
                <a:effectLst/>
              </a:rPr>
              <a:t>	2.2 – What are Hard Skills?</a:t>
            </a:r>
          </a:p>
          <a:p>
            <a:pPr algn="l"/>
            <a:r>
              <a:rPr lang="en-US" sz="1700" b="0" i="0" u="none" strike="noStrike" dirty="0">
                <a:solidFill>
                  <a:srgbClr val="000000"/>
                </a:solidFill>
                <a:effectLst/>
              </a:rPr>
              <a:t>	2.3 – Differences Between Soft &amp; Hard Skills</a:t>
            </a:r>
          </a:p>
          <a:p>
            <a:pPr algn="l"/>
            <a:r>
              <a:rPr lang="en-US" sz="1700" b="1" i="0" u="none" strike="noStrike" dirty="0">
                <a:solidFill>
                  <a:srgbClr val="000000"/>
                </a:solidFill>
                <a:effectLst/>
              </a:rPr>
              <a:t>3. Main Body – Soft Skills in Today’s World</a:t>
            </a:r>
            <a:endParaRPr lang="en-US" sz="17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sz="1700" b="0" i="0" u="none" strike="noStrike" dirty="0">
                <a:solidFill>
                  <a:srgbClr val="000000"/>
                </a:solidFill>
                <a:effectLst/>
              </a:rPr>
              <a:t>	3.1 – Why Soft Skills Are Rising</a:t>
            </a:r>
          </a:p>
          <a:p>
            <a:pPr algn="l"/>
            <a:r>
              <a:rPr lang="en-US" sz="1700" b="0" i="0" u="none" strike="noStrike" dirty="0">
                <a:solidFill>
                  <a:srgbClr val="000000"/>
                </a:solidFill>
                <a:effectLst/>
              </a:rPr>
              <a:t>	3.2 – Evidence from Research</a:t>
            </a:r>
          </a:p>
          <a:p>
            <a:pPr algn="l"/>
            <a:r>
              <a:rPr lang="en-US" sz="1700" b="0" i="0" u="none" strike="noStrike" dirty="0">
                <a:solidFill>
                  <a:srgbClr val="000000"/>
                </a:solidFill>
                <a:effectLst/>
              </a:rPr>
              <a:t>	3.3 – How Companies Use Soft Skills</a:t>
            </a:r>
          </a:p>
          <a:p>
            <a:pPr algn="l"/>
            <a:r>
              <a:rPr lang="en-US" sz="1700" b="1" i="0" u="none" strike="noStrike" dirty="0">
                <a:solidFill>
                  <a:srgbClr val="000000"/>
                </a:solidFill>
                <a:effectLst/>
              </a:rPr>
              <a:t>4. Takeaway – Most Important Idea</a:t>
            </a:r>
            <a:endParaRPr lang="en-US" sz="17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sz="1700" b="0" i="0" u="none" strike="noStrike" dirty="0">
                <a:solidFill>
                  <a:srgbClr val="000000"/>
                </a:solidFill>
                <a:effectLst/>
              </a:rPr>
              <a:t>	4.1 – Key Takeaway</a:t>
            </a:r>
          </a:p>
        </p:txBody>
      </p:sp>
    </p:spTree>
    <p:extLst>
      <p:ext uri="{BB962C8B-B14F-4D97-AF65-F5344CB8AC3E}">
        <p14:creationId xmlns:p14="http://schemas.microsoft.com/office/powerpoint/2010/main" val="1312501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7765D-6C14-1FC5-0D1A-0538F3104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592" y="95251"/>
            <a:ext cx="3740830" cy="753836"/>
          </a:xfrm>
        </p:spPr>
        <p:txBody>
          <a:bodyPr>
            <a:normAutofit fontScale="90000"/>
          </a:bodyPr>
          <a:lstStyle/>
          <a:p>
            <a:r>
              <a:rPr lang="en-US" dirty="0"/>
              <a:t>An Amazing fact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EC3053-29B5-E78F-D354-E95ED6C7D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8" y="306392"/>
            <a:ext cx="7559221" cy="62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78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822A4-658B-B7F8-127C-C139EEF83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970" y="228599"/>
            <a:ext cx="10958059" cy="119198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Soft skills allow us to harness the power of collaboration </a:t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208B02-A9C1-7065-2DFE-AEBCE5A9D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536" y="1226683"/>
            <a:ext cx="9388928" cy="528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8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6C277-74B4-E6FA-3DCB-DA45B0297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323" y="120197"/>
            <a:ext cx="5953351" cy="835479"/>
          </a:xfrm>
        </p:spPr>
        <p:txBody>
          <a:bodyPr/>
          <a:lstStyle/>
          <a:p>
            <a:r>
              <a:rPr lang="en-US" dirty="0"/>
              <a:t>What are the soft skills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E6761A-CE13-F740-0541-6D4B4947F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734" y="857705"/>
            <a:ext cx="7458528" cy="571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02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00D31-8184-EA2B-3185-E0601C6C4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628" y="70759"/>
            <a:ext cx="6320744" cy="615042"/>
          </a:xfrm>
        </p:spPr>
        <p:txBody>
          <a:bodyPr/>
          <a:lstStyle/>
          <a:p>
            <a:r>
              <a:rPr lang="en-US" dirty="0"/>
              <a:t>What are the hard skills?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043075-CDE7-1AB8-6876-ACD78D302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25" y="827312"/>
            <a:ext cx="9759949" cy="58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2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25ACAF-F0FA-801B-0A0D-77A460FA7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07" y="201610"/>
            <a:ext cx="11764735" cy="654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78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3152C-1F09-C8D8-359A-597338D9E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1086" y="225879"/>
            <a:ext cx="6395356" cy="1341664"/>
          </a:xfrm>
        </p:spPr>
        <p:txBody>
          <a:bodyPr/>
          <a:lstStyle/>
          <a:p>
            <a:r>
              <a:rPr lang="en-US" dirty="0"/>
              <a:t>Why soft skills are rising in importance?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572CE5-17B3-5A03-7495-4367D7DB8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58" y="431800"/>
            <a:ext cx="4762500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67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8757D-1987-0224-55BC-B7BA4D683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505" y="81643"/>
            <a:ext cx="11202987" cy="1529443"/>
          </a:xfrm>
        </p:spPr>
        <p:txBody>
          <a:bodyPr/>
          <a:lstStyle/>
          <a:p>
            <a:pPr algn="ctr"/>
            <a:r>
              <a:rPr lang="en-US" b="1" dirty="0"/>
              <a:t>Thank you! Step up your game, harness your potential, and never let your soft skills flop!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4B3079-6270-D298-68E7-75BEBE943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687" y="1763486"/>
            <a:ext cx="6060621" cy="454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9935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64</TotalTime>
  <Words>174</Words>
  <Application>Microsoft Macintosh PowerPoint</Application>
  <PresentationFormat>Widescreen</PresentationFormat>
  <Paragraphs>22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Century Gothic</vt:lpstr>
      <vt:lpstr>Mesh</vt:lpstr>
      <vt:lpstr>Harnessing Human Potential:  The Equal Importance of Soft and Hard Skills  </vt:lpstr>
      <vt:lpstr>An Amazing fact </vt:lpstr>
      <vt:lpstr>Soft skills allow us to harness the power of collaboration  </vt:lpstr>
      <vt:lpstr>What are the soft skills ?</vt:lpstr>
      <vt:lpstr>What are the hard skills?</vt:lpstr>
      <vt:lpstr>PowerPoint Presentation</vt:lpstr>
      <vt:lpstr>Why soft skills are rising in importance?</vt:lpstr>
      <vt:lpstr>Thank you! Step up your game, harness your potential, and never let your soft skills flop!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Harnessing Human Potential:  The Equal Importance of Soft and Hard Skills  </dc:title>
  <dc:creator>Rodion Matvieiev</dc:creator>
  <cp:lastModifiedBy>Rodion Matvieiev</cp:lastModifiedBy>
  <cp:revision>3</cp:revision>
  <dcterms:created xsi:type="dcterms:W3CDTF">2025-11-24T22:55:08Z</dcterms:created>
  <dcterms:modified xsi:type="dcterms:W3CDTF">2025-11-25T23:14:17Z</dcterms:modified>
</cp:coreProperties>
</file>